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8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34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69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128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67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78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607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99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92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942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68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02CB3-32B1-4E99-B567-8CC65CFF5392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C8A78-DDC5-4416-882B-701C0D9EA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3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prova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it-IT" dirty="0"/>
          </a:p>
          <a:p>
            <a:r>
              <a:rPr lang="it-IT" dirty="0"/>
              <a:t>The webinar is focused on economic and ethical sustainability of scientific communication in the scholarly context. </a:t>
            </a:r>
          </a:p>
          <a:p>
            <a:r>
              <a:rPr lang="it-IT" dirty="0"/>
              <a:t>Current research assessment systems risk to be an obstacle to open access by default at more than 20 years after Berlin Declaration. </a:t>
            </a:r>
          </a:p>
          <a:p>
            <a:r>
              <a:rPr lang="it-IT" dirty="0"/>
              <a:t>The goal is provide researchers with the tools to: </a:t>
            </a:r>
          </a:p>
          <a:p>
            <a:r>
              <a:rPr lang="it-IT" dirty="0"/>
              <a:t>- responsibly manage the results of their research, </a:t>
            </a:r>
          </a:p>
          <a:p>
            <a:r>
              <a:rPr lang="it-IT" dirty="0"/>
              <a:t>- recognize different venues of publishing avoiding predatory journals, </a:t>
            </a:r>
          </a:p>
          <a:p>
            <a:r>
              <a:rPr lang="it-IT" dirty="0"/>
              <a:t>- act open science practices as an antidote to bad science. </a:t>
            </a:r>
          </a:p>
          <a:p>
            <a:r>
              <a:rPr lang="it-IT" b="1" dirty="0"/>
              <a:t>Short bio </a:t>
            </a:r>
            <a:endParaRPr lang="it-IT" dirty="0"/>
          </a:p>
          <a:p>
            <a:r>
              <a:rPr lang="it-IT" dirty="0"/>
              <a:t>Librarian at University of Parma since 2001, istitutional repository manager, her activities deal with university's research monitoring and bibliometric consulting, training in courses on scholarly communication and open access.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456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/>
              <a:t> </a:t>
            </a:r>
            <a:r>
              <a:rPr lang="it-IT" b="1" dirty="0"/>
              <a:t>La comunicazione scientifica in ambito accademico: valutazione della ricerca </a:t>
            </a:r>
            <a:r>
              <a:rPr lang="it-IT" b="1" i="1" dirty="0"/>
              <a:t>versus </a:t>
            </a:r>
            <a:r>
              <a:rPr lang="it-IT" b="1" dirty="0"/>
              <a:t>Open Science </a:t>
            </a:r>
            <a:endParaRPr lang="it-IT" dirty="0"/>
          </a:p>
          <a:p>
            <a:r>
              <a:rPr lang="it-IT" b="1" dirty="0"/>
              <a:t>Abstract </a:t>
            </a:r>
            <a:endParaRPr lang="it-IT" dirty="0"/>
          </a:p>
          <a:p>
            <a:r>
              <a:rPr lang="it-IT" dirty="0"/>
              <a:t>Durante il seminario si analizzerà la sostenibilità economica ed etica della comunicazione scientifica in ambito accademico, si evidenzieranno limiti e conseguenze degli attuali sistemi di valutazione della ricerca che rappresentano un ostacolo all’affermarsi dell’Open Access by default a oltre 20 anni dalla Dichiarazione di Berlino. </a:t>
            </a:r>
          </a:p>
          <a:p>
            <a:r>
              <a:rPr lang="it-IT" dirty="0"/>
              <a:t>L’obiettivo del seminario è fornire ai ricercatori gli strumenti per: </a:t>
            </a:r>
          </a:p>
          <a:p>
            <a:r>
              <a:rPr lang="it-IT" dirty="0"/>
              <a:t>− gestire consapevolmente i risultati delle proprie ricerche, </a:t>
            </a:r>
          </a:p>
          <a:p>
            <a:r>
              <a:rPr lang="it-IT" dirty="0"/>
              <a:t>− riconoscere le sedi di pubblicazioni opportune ed evitare l’editoria predatoria, </a:t>
            </a:r>
          </a:p>
          <a:p>
            <a:r>
              <a:rPr lang="it-IT" dirty="0"/>
              <a:t>− accogliere le pratiche di Open Science come antidoto alla mala scienza. </a:t>
            </a:r>
          </a:p>
          <a:p>
            <a:endParaRPr lang="it-IT" dirty="0"/>
          </a:p>
          <a:p>
            <a:r>
              <a:rPr lang="it-IT" b="1" dirty="0"/>
              <a:t>Breve biografia </a:t>
            </a:r>
            <a:endParaRPr lang="it-IT" dirty="0"/>
          </a:p>
          <a:p>
            <a:r>
              <a:rPr lang="it-IT" dirty="0"/>
              <a:t>Giada Costa si è laureata in Conservazione dei Beni Culturali presso l’Università degli studi della Tuscia, è bibliotecaria dal 2001 presso l’Università degli studi di Parma dove gestisce il monitoraggio delle attività di ricerca di ateneo attraverso il repository istituzionale IRIS, è responsabile del servizio di consulenza bibliometrica a ricercatori e docenti ai fini della valutazione individuale (ASN) e collettiva (VQR, AVA), svolge corsi di formazione rivolti ai ricercatori sui temi della comunicazione scientifica e dell’open access. </a:t>
            </a:r>
          </a:p>
          <a:p>
            <a:r>
              <a:rPr lang="it-IT" b="1" dirty="0"/>
              <a:t>Scientific communication in scholarly context: research assessment </a:t>
            </a:r>
            <a:r>
              <a:rPr lang="it-IT" b="1" i="1" dirty="0"/>
              <a:t>versus Open Science </a:t>
            </a:r>
            <a:endParaRPr lang="it-IT" dirty="0"/>
          </a:p>
          <a:p>
            <a:r>
              <a:rPr lang="it-IT" b="1" dirty="0"/>
              <a:t>Abstract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8885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prova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prova</dc:title>
  <dc:creator>Alessandro Frezzini</dc:creator>
  <cp:lastModifiedBy>Alessandro Frezzini</cp:lastModifiedBy>
  <cp:revision>3</cp:revision>
  <dcterms:created xsi:type="dcterms:W3CDTF">2024-10-04T13:46:52Z</dcterms:created>
  <dcterms:modified xsi:type="dcterms:W3CDTF">2025-03-07T11:31:04Z</dcterms:modified>
</cp:coreProperties>
</file>